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9"/>
  </p:notesMasterIdLst>
  <p:handoutMasterIdLst>
    <p:handoutMasterId r:id="rId150"/>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51" r:id="rId138"/>
    <p:sldId id="1006" r:id="rId139"/>
    <p:sldId id="1040" r:id="rId140"/>
    <p:sldId id="1039" r:id="rId141"/>
    <p:sldId id="1049" r:id="rId142"/>
    <p:sldId id="1032" r:id="rId143"/>
    <p:sldId id="1033" r:id="rId144"/>
    <p:sldId id="1034" r:id="rId145"/>
    <p:sldId id="1035" r:id="rId146"/>
    <p:sldId id="1036" r:id="rId147"/>
    <p:sldId id="1037"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141</a:t>
            </a:fld>
            <a:endParaRPr lang="en-US"/>
          </a:p>
        </p:txBody>
      </p:sp>
    </p:spTree>
    <p:extLst>
      <p:ext uri="{BB962C8B-B14F-4D97-AF65-F5344CB8AC3E}">
        <p14:creationId xmlns:p14="http://schemas.microsoft.com/office/powerpoint/2010/main" val="3032907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6A0486-6332-BE48-9445-D0B5B2F9727F}"/>
              </a:ext>
            </a:extLst>
          </p:cNvPr>
          <p:cNvGrpSpPr/>
          <p:nvPr/>
        </p:nvGrpSpPr>
        <p:grpSpPr>
          <a:xfrm>
            <a:off x="457200" y="789548"/>
            <a:ext cx="7915275" cy="4353952"/>
            <a:chOff x="457200" y="789548"/>
            <a:chExt cx="7915275" cy="4353952"/>
          </a:xfrm>
        </p:grpSpPr>
        <p:pic>
          <p:nvPicPr>
            <p:cNvPr id="5" name="Picture 4">
              <a:extLst>
                <a:ext uri="{FF2B5EF4-FFF2-40B4-BE49-F238E27FC236}">
                  <a16:creationId xmlns:a16="http://schemas.microsoft.com/office/drawing/2014/main" id="{3180BC2A-73E9-5C4C-B162-411AD46E7C4E}"/>
                </a:ext>
              </a:extLst>
            </p:cNvPr>
            <p:cNvPicPr>
              <a:picLocks noChangeAspect="1"/>
            </p:cNvPicPr>
            <p:nvPr/>
          </p:nvPicPr>
          <p:blipFill>
            <a:blip r:embed="rId2"/>
            <a:stretch>
              <a:fillRect/>
            </a:stretch>
          </p:blipFill>
          <p:spPr>
            <a:xfrm>
              <a:off x="457200" y="789548"/>
              <a:ext cx="7915275" cy="4353952"/>
            </a:xfrm>
            <a:prstGeom prst="rect">
              <a:avLst/>
            </a:prstGeom>
          </p:spPr>
        </p:pic>
        <p:sp>
          <p:nvSpPr>
            <p:cNvPr id="6" name="TextBox 5">
              <a:extLst>
                <a:ext uri="{FF2B5EF4-FFF2-40B4-BE49-F238E27FC236}">
                  <a16:creationId xmlns:a16="http://schemas.microsoft.com/office/drawing/2014/main" id="{F9E26520-8CC7-444B-A81E-89C6E23CE2FB}"/>
                </a:ext>
              </a:extLst>
            </p:cNvPr>
            <p:cNvSpPr txBox="1"/>
            <p:nvPr/>
          </p:nvSpPr>
          <p:spPr>
            <a:xfrm>
              <a:off x="3145807" y="1070152"/>
              <a:ext cx="368918" cy="358598"/>
            </a:xfrm>
            <a:prstGeom prst="rect">
              <a:avLst/>
            </a:prstGeom>
            <a:solidFill>
              <a:schemeClr val="bg1"/>
            </a:solidFill>
            <a:ln>
              <a:noFill/>
            </a:ln>
          </p:spPr>
          <p:txBody>
            <a:bodyPr wrap="square" lIns="0" tIns="0" rIns="0" bIns="0" rtlCol="0">
              <a:noAutofit/>
            </a:bodyPr>
            <a:lstStyle/>
            <a:p>
              <a:r>
                <a:rPr lang="en-US" sz="2400" b="1" dirty="0">
                  <a:latin typeface="Cordia New" panose="020B0304020202020204" pitchFamily="34" charset="-34"/>
                  <a:ea typeface="Arial Unicode MS" panose="020B0604020202020204" pitchFamily="34" charset="-128"/>
                  <a:cs typeface="Cordia New" panose="020B0304020202020204" pitchFamily="34" charset="-34"/>
                </a:rPr>
                <a:t>with</a:t>
              </a:r>
            </a:p>
          </p:txBody>
        </p:sp>
      </p:grpSp>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16319</TotalTime>
  <Words>12869</Words>
  <Application>Microsoft Macintosh PowerPoint</Application>
  <PresentationFormat>On-screen Show (16:9)</PresentationFormat>
  <Paragraphs>1795</Paragraphs>
  <Slides>147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147</vt:i4>
      </vt:variant>
    </vt:vector>
  </HeadingPairs>
  <TitlesOfParts>
    <vt:vector size="157" baseType="lpstr">
      <vt:lpstr>Arial Unicode MS</vt:lpstr>
      <vt:lpstr>Arial</vt:lpstr>
      <vt:lpstr>Cambria Math</vt:lpstr>
      <vt:lpstr>Cordia New</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1206</cp:revision>
  <cp:lastPrinted>2019-06-07T19:51:54Z</cp:lastPrinted>
  <dcterms:created xsi:type="dcterms:W3CDTF">2014-12-05T18:34:48Z</dcterms:created>
  <dcterms:modified xsi:type="dcterms:W3CDTF">2020-10-12T00:05:17Z</dcterms:modified>
  <cp:category/>
</cp:coreProperties>
</file>